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png" ContentType="image/png"/>
  <Default Extension="bmp" ContentType="image/bmp"/>
  <Default Extension="emf" ContentType="image/x-e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-1218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 xmlns="http://schemas.openxmlformats.org/package/2006/relationships"><Relationship Id="rId3" Type="http://schemas.openxmlformats.org/officeDocument/2006/relationships/viewProps" Target="viewProps.xml"/><Relationship Id="rId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5" Type="http://schemas.openxmlformats.org/officeDocument/2006/relationships/tableStyles" Target="tableStyles.xml"/><Relationship Id="rId4" Type="http://schemas.openxmlformats.org/officeDocument/2006/relationships/theme" Target="theme/theme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A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835370-F854-40A0-8098-089CE28B5304}" type="datetimeFigureOut">
              <a:rPr lang="es-AR" smtClean="0"/>
              <a:t>21/05/2018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F4BE0D7-D563-4842-81ED-EDEBABF3BEFB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60119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835370-F854-40A0-8098-089CE28B5304}" type="datetimeFigureOut">
              <a:rPr lang="es-AR" smtClean="0"/>
              <a:t>21/05/2018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F4BE0D7-D563-4842-81ED-EDEBABF3BEFB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22732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835370-F854-40A0-8098-089CE28B5304}" type="datetimeFigureOut">
              <a:rPr lang="es-AR" smtClean="0"/>
              <a:t>21/05/2018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F4BE0D7-D563-4842-81ED-EDEBABF3BEFB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354583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835370-F854-40A0-8098-089CE28B5304}" type="datetimeFigureOut">
              <a:rPr lang="es-AR" smtClean="0"/>
              <a:t>21/05/2018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F4BE0D7-D563-4842-81ED-EDEBABF3BEFB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139656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675199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68313" y="333375"/>
            <a:ext cx="8351837" cy="5471889"/>
          </a:xfrm>
        </p:spPr>
        <p:txBody>
          <a:bodyPr/>
          <a:lstStyle/>
          <a:p>
            <a:endParaRPr lang="es-AR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468313" y="5949950"/>
            <a:ext cx="8351837" cy="719138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latin typeface="Roboto Condensed" pitchFamily="2" charset="0"/>
                <a:ea typeface="Roboto Condensed" pitchFamily="2" charset="0"/>
                <a:cs typeface="Roboto Condensed" pitchFamily="2" charset="0"/>
              </a:defRPr>
            </a:lvl1pPr>
          </a:lstStyle>
          <a:p>
            <a:pPr lvl="0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56543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835370-F854-40A0-8098-089CE28B5304}" type="datetimeFigureOut">
              <a:rPr lang="es-AR" smtClean="0"/>
              <a:t>21/05/2018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F4BE0D7-D563-4842-81ED-EDEBABF3BEFB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59233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835370-F854-40A0-8098-089CE28B5304}" type="datetimeFigureOut">
              <a:rPr lang="es-AR" smtClean="0"/>
              <a:t>21/05/2018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F4BE0D7-D563-4842-81ED-EDEBABF3BEFB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59622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835370-F854-40A0-8098-089CE28B5304}" type="datetimeFigureOut">
              <a:rPr lang="es-AR" smtClean="0"/>
              <a:t>21/05/2018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F4BE0D7-D563-4842-81ED-EDEBABF3BEFB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82640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835370-F854-40A0-8098-089CE28B5304}" type="datetimeFigureOut">
              <a:rPr lang="es-AR" smtClean="0"/>
              <a:t>21/05/2018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F4BE0D7-D563-4842-81ED-EDEBABF3BEFB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95658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835370-F854-40A0-8098-089CE28B5304}" type="datetimeFigureOut">
              <a:rPr lang="es-AR" smtClean="0"/>
              <a:t>21/05/2018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F4BE0D7-D563-4842-81ED-EDEBABF3BEFB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64372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835370-F854-40A0-8098-089CE28B5304}" type="datetimeFigureOut">
              <a:rPr lang="es-AR" smtClean="0"/>
              <a:t>21/05/2018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F4BE0D7-D563-4842-81ED-EDEBABF3BEFB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35964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835370-F854-40A0-8098-089CE28B5304}" type="datetimeFigureOut">
              <a:rPr lang="es-AR" smtClean="0"/>
              <a:t>21/05/2018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F4BE0D7-D563-4842-81ED-EDEBABF3BEFB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75844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68903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6f303c3a3d.png"/></Relationships>
</file>

<file path=ppt/slides/_rels/slide1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6f5f3739bf.png"/></Relationships>
</file>

<file path=ppt/slides/_rels/slide1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6f42bea8cf.png"/></Relationships>
</file>

<file path=ppt/slides/_rels/slide1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6f4a7f9896.png"/></Relationships>
</file>

<file path=ppt/slides/_rels/slide1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6f637ff78d.png"/></Relationships>
</file>

<file path=ppt/slides/_rels/slide1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6f2913e02a.png"/></Relationships>
</file>

<file path=ppt/slides/_rels/slide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6f108d5460.png"/></Relationships>
</file>

<file path=ppt/slides/_rels/slide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6f4ecbe13f.png"/></Relationships>
</file>

<file path=ppt/slides/_rels/slide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6f5429aafa.png"/></Relationships>
</file>

<file path=ppt/slides/_rels/slide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6f578ba091.png"/></Relationships>
</file>

<file path=ppt/slides/_rels/slide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6f6300e386.png"/></Relationships>
</file>

<file path=ppt/slides/_rels/slide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6f449e9904.png"/></Relationships>
</file>

<file path=ppt/slides/_rels/slide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6f2b20ee7d.png"/></Relationships>
</file>

<file path=ppt/slides/_rels/slide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26f32278f4b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468313" y="333375"/>
            <a:ext cx="8351837" cy="5471889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 type="body" sz="quarter" idx="11"/>
          </p:nvPr>
        </p:nvSpPr>
        <p:spPr>
          <a:xfrm>
            <a:off x="468313" y="5949950"/>
            <a:ext cx="8351837" cy="719138"/>
          </a:xfrm>
        </p:spPr>
        <p:txBody>
          <a:bodyPr/>
          <a:lstStyle/>
          <a:p>
            <a:r>
              <a:rPr/>
              <a:t>Fourier amplitude of geopotential height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468313" y="333375"/>
            <a:ext cx="8351837" cy="5471889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 type="body" sz="quarter" idx="11"/>
          </p:nvPr>
        </p:nvSpPr>
        <p:spPr>
          <a:xfrm>
            <a:off x="468313" y="5949950"/>
            <a:ext cx="8351837" cy="719138"/>
          </a:xfrm>
        </p:spPr>
        <p:txBody>
          <a:bodyPr/>
          <a:lstStyle/>
          <a:p>
            <a:r>
              <a:rPr/>
              <a:t>Standard deviation of each PC for each month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468313" y="333375"/>
            <a:ext cx="8351837" cy="5471889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 type="body" sz="quarter" idx="11"/>
          </p:nvPr>
        </p:nvSpPr>
        <p:spPr>
          <a:xfrm>
            <a:off x="468313" y="5949950"/>
            <a:ext cx="8351837" cy="719138"/>
          </a:xfrm>
        </p:spPr>
        <p:txBody>
          <a:bodyPr/>
          <a:lstStyle/>
          <a:p>
            <a:r>
              <a:rPr/>
              <a:t>(standarized) Regression between PCs and gh.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468313" y="333375"/>
            <a:ext cx="8351837" cy="5471889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 type="body" sz="quarter" idx="11"/>
          </p:nvPr>
        </p:nvSpPr>
        <p:spPr>
          <a:xfrm>
            <a:off x="468313" y="5949950"/>
            <a:ext cx="8351837" cy="719138"/>
          </a:xfrm>
        </p:spPr>
        <p:txBody>
          <a:bodyPr/>
          <a:lstStyle/>
          <a:p>
            <a:r>
              <a:rPr/>
              <a:t>Regression between PCs and Psi.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468313" y="333375"/>
            <a:ext cx="8351837" cy="5471889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 type="body" sz="quarter" idx="11"/>
          </p:nvPr>
        </p:nvSpPr>
        <p:spPr>
          <a:xfrm>
            <a:off x="468313" y="5949950"/>
            <a:ext cx="8351837" cy="719138"/>
          </a:xfrm>
        </p:spPr>
        <p:txBody>
          <a:bodyPr/>
          <a:lstStyle/>
          <a:p>
            <a:r>
              <a:rPr/>
              <a:t>Zonal anomaly of regression between PCs and Psi.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468313" y="333375"/>
            <a:ext cx="8351837" cy="5471889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 type="body" sz="quarter" idx="11"/>
          </p:nvPr>
        </p:nvSpPr>
        <p:spPr>
          <a:xfrm>
            <a:off x="468313" y="5949950"/>
            <a:ext cx="8351837" cy="719138"/>
          </a:xfrm>
        </p:spPr>
        <p:txBody>
          <a:bodyPr/>
          <a:lstStyle/>
          <a:p>
            <a:r>
              <a:rPr/>
              <a:t>Regression of standarized PC with antarctic sea ice concentrations (shaded) and regression of standarized PC with 200hPa geopotential height (contours).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468313" y="333375"/>
            <a:ext cx="8351837" cy="5471889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 type="body" sz="quarter" idx="11"/>
          </p:nvPr>
        </p:nvSpPr>
        <p:spPr>
          <a:xfrm>
            <a:off x="468313" y="5949950"/>
            <a:ext cx="8351837" cy="719138"/>
          </a:xfrm>
        </p:spPr>
        <p:txBody>
          <a:bodyPr/>
          <a:lstStyle/>
          <a:p>
            <a:r>
              <a:rPr/>
              <a:t>Wave 3 component of the geopotential field of each season at 200hPa.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468313" y="333375"/>
            <a:ext cx="8351837" cy="5471889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 type="body" sz="quarter" idx="11"/>
          </p:nvPr>
        </p:nvSpPr>
        <p:spPr>
          <a:xfrm>
            <a:off x="468313" y="5949950"/>
            <a:ext cx="8351837" cy="719138"/>
          </a:xfrm>
        </p:spPr>
        <p:txBody>
          <a:bodyPr/>
          <a:lstStyle/>
          <a:p>
            <a:r>
              <a:rPr/>
              <a:t>Mean wave 3 component of geopotential height between 65°S and 35°S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468313" y="333375"/>
            <a:ext cx="8351837" cy="5471889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 type="body" sz="quarter" idx="11"/>
          </p:nvPr>
        </p:nvSpPr>
        <p:spPr>
          <a:xfrm>
            <a:off x="468313" y="5949950"/>
            <a:ext cx="8351837" cy="719138"/>
          </a:xfrm>
        </p:spPr>
        <p:txBody>
          <a:bodyPr/>
          <a:lstStyle/>
          <a:p>
            <a:r>
              <a:rPr/>
              <a:t>First 4 EOFs derived from the 200hPa detrended geopotential zonal anomaly field between 30°S and 80°S with zonal wave 1 filtered out. Erros bars represent the 95% cuantile range estimated via bootstrap.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468313" y="333375"/>
            <a:ext cx="8351837" cy="5471889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 type="body" sz="quarter" idx="11"/>
          </p:nvPr>
        </p:nvSpPr>
        <p:spPr>
          <a:xfrm>
            <a:off x="468313" y="5949950"/>
            <a:ext cx="8351837" cy="719138"/>
          </a:xfrm>
        </p:spPr>
        <p:txBody>
          <a:bodyPr/>
          <a:lstStyle/>
          <a:p>
            <a:r>
              <a:rPr/>
              <a:t>EOFs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468313" y="333375"/>
            <a:ext cx="8351837" cy="5471889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 type="body" sz="quarter" idx="11"/>
          </p:nvPr>
        </p:nvSpPr>
        <p:spPr>
          <a:xfrm>
            <a:off x="468313" y="5949950"/>
            <a:ext cx="8351837" cy="719138"/>
          </a:xfrm>
        </p:spPr>
        <p:txBody>
          <a:bodyPr/>
          <a:lstStyle/>
          <a:p>
            <a:r>
              <a:rPr/>
              <a:t>Fourier decomposition by latitude of each EOF.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468313" y="333375"/>
            <a:ext cx="8351837" cy="5471889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 type="body" sz="quarter" idx="11"/>
          </p:nvPr>
        </p:nvSpPr>
        <p:spPr>
          <a:xfrm>
            <a:off x="468313" y="5949950"/>
            <a:ext cx="8351837" cy="719138"/>
          </a:xfrm>
        </p:spPr>
        <p:txBody>
          <a:bodyPr/>
          <a:lstStyle/>
          <a:p>
            <a:r>
              <a:rPr/>
              <a:t>Monthly mean values for each PC. Colors and shapes divide months into 5 'seasons'.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468313" y="333375"/>
            <a:ext cx="8351837" cy="5471889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 type="body" sz="quarter" idx="11"/>
          </p:nvPr>
        </p:nvSpPr>
        <p:spPr>
          <a:xfrm>
            <a:off x="468313" y="5949950"/>
            <a:ext cx="8351837" cy="719138"/>
          </a:xfrm>
        </p:spPr>
        <p:txBody>
          <a:bodyPr/>
          <a:lstStyle/>
          <a:p>
            <a:r>
              <a:rPr/>
              <a:t>Monthly standard deviation for each PC. Colors and shapes divide months into 5 'seasons'.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468313" y="333375"/>
            <a:ext cx="8351837" cy="5471889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 type="body" sz="quarter" idx="11"/>
          </p:nvPr>
        </p:nvSpPr>
        <p:spPr>
          <a:xfrm>
            <a:off x="468313" y="5949950"/>
            <a:ext cx="8351837" cy="719138"/>
          </a:xfrm>
        </p:spPr>
        <p:txBody>
          <a:bodyPr/>
          <a:lstStyle/>
          <a:p>
            <a:r>
              <a:rPr/>
              <a:t>Standard deviation (scaled by their variance) of each PC for each month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elio</dc:creator>
  <cp:lastModifiedBy xmlns:cp="http://schemas.openxmlformats.org/package/2006/metadata/core-properties">elio</cp:lastModifiedBy>
  <cp:revision>5</cp:revision>
  <dcterms:created xsi:type="dcterms:W3CDTF">2018-05-21T13:58:13Z</dcterms:created>
  <dcterms:modified xmlns:xsi="http://www.w3.org/2001/XMLSchema-instance" xmlns:dcterms="http://purl.org/dc/terms/" xsi:type="dcterms:W3CDTF">2018-05-21T15:35:37Z</dcterms:modified>
</cp:coreProperties>
</file>